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20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57" r:id="rId12"/>
    <p:sldId id="272" r:id="rId13"/>
    <p:sldId id="274" r:id="rId14"/>
    <p:sldId id="275" r:id="rId15"/>
    <p:sldId id="278" r:id="rId16"/>
    <p:sldId id="279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A0323-D680-40D8-9D5A-DED8D31D1AF1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066D3-C67B-4553-8488-C34C28B332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6714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066D3-C67B-4553-8488-C34C28B3327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2806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12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37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785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8986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681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242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760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310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7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55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209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293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1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40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49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002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83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760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6765C6D-0393-F24D-F6AD-C604E8F81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187" y="5807100"/>
            <a:ext cx="4058216" cy="981212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7C534D47-D39C-4146-133B-AF76FFD62F77}"/>
              </a:ext>
            </a:extLst>
          </p:cNvPr>
          <p:cNvSpPr txBox="1"/>
          <p:nvPr/>
        </p:nvSpPr>
        <p:spPr>
          <a:xfrm>
            <a:off x="4602279" y="2259449"/>
            <a:ext cx="279775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kern="0"/>
            </a:defPPr>
          </a:lstStyle>
          <a:p>
            <a:pPr>
              <a:defRPr sz="3200" b="1"/>
            </a:pPr>
            <a:r>
              <a:rPr lang="pt-BR" sz="40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Walk</a:t>
            </a:r>
            <a:r>
              <a:rPr lang="pt-BR" sz="40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&amp; Dog</a:t>
            </a:r>
            <a:endParaRPr sz="40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105246D8-B11B-DA3F-E2AF-7125F5DC1CEB}"/>
              </a:ext>
            </a:extLst>
          </p:cNvPr>
          <p:cNvSpPr txBox="1"/>
          <p:nvPr/>
        </p:nvSpPr>
        <p:spPr>
          <a:xfrm>
            <a:off x="1561480" y="2967335"/>
            <a:ext cx="8879354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pPr>
            <a:r>
              <a:rPr lang="pt-BR" dirty="0"/>
              <a:t>"</a:t>
            </a:r>
            <a:r>
              <a:rPr kumimoji="0" lang="pt-BR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O único lugar onde o sucesso vem antes do trabalho é no dicionário</a:t>
            </a:r>
            <a:r>
              <a:rPr lang="pt-BR" dirty="0"/>
              <a:t>"</a:t>
            </a:r>
            <a:endParaRPr kumimoji="0" lang="pt-BR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pPr>
            <a:r>
              <a:rPr lang="pt-BR" sz="2400" kern="0" dirty="0">
                <a:solidFill>
                  <a:prstClr val="white"/>
                </a:solidFill>
                <a:cs typeface="Arial" panose="020B0604020202020204" pitchFamily="34" charset="0"/>
              </a:rPr>
              <a:t>- Vidal </a:t>
            </a:r>
            <a:r>
              <a:rPr lang="pt-BR" sz="2400" kern="0" dirty="0" err="1">
                <a:solidFill>
                  <a:prstClr val="white"/>
                </a:solidFill>
                <a:cs typeface="Arial" panose="020B0604020202020204" pitchFamily="34" charset="0"/>
              </a:rPr>
              <a:t>Sassoon</a:t>
            </a:r>
            <a:endParaRPr kumimoji="0" lang="pt-BR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Arial" panose="020B0604020202020204" pitchFamily="34" charset="0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C0FC294-24C1-C58E-DE2A-02E30DE1F136}"/>
              </a:ext>
            </a:extLst>
          </p:cNvPr>
          <p:cNvSpPr txBox="1"/>
          <p:nvPr/>
        </p:nvSpPr>
        <p:spPr>
          <a:xfrm>
            <a:off x="6606989" y="4642679"/>
            <a:ext cx="5585011" cy="11644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pt-BR" b="0" dirty="0">
                <a:effectLst/>
                <a:cs typeface="Arial" panose="020B0604020202020204" pitchFamily="34" charset="0"/>
              </a:rPr>
              <a:t>Danilo Alan, Gabriel Rocha, Lucas Farrapo</a:t>
            </a:r>
            <a:r>
              <a:rPr lang="pt-BR" dirty="0">
                <a:cs typeface="Arial" panose="020B0604020202020204" pitchFamily="34" charset="0"/>
              </a:rPr>
              <a:t>, </a:t>
            </a:r>
            <a:r>
              <a:rPr lang="pt-BR" b="0" dirty="0">
                <a:effectLst/>
                <a:cs typeface="Arial" panose="020B0604020202020204" pitchFamily="34" charset="0"/>
              </a:rPr>
              <a:t>William Araujo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Curso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 Técnico </a:t>
            </a: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em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 </a:t>
            </a: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Informática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 para Internet – SENAI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Data: </a:t>
            </a:r>
            <a:r>
              <a:rPr kumimoji="0" lang="pt-BR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31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/</a:t>
            </a:r>
            <a:r>
              <a:rPr kumimoji="0" lang="pt-BR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01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/</a:t>
            </a:r>
            <a:r>
              <a:rPr kumimoji="0" lang="pt-BR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Arial" panose="020B0604020202020204" pitchFamily="34" charset="0"/>
              </a:rPr>
              <a:t>2025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43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11B3A-4259-0DBD-7CEF-4F18210AC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011045C-A581-3FF7-20C4-1B72A69020C8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4F640EB3-86C4-98AC-DAB4-770C5EF32999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pc="-70" dirty="0">
                <a:latin typeface="+mn-lt"/>
              </a:rPr>
              <a:t>Aprendizados e Desafios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281D2721-0836-DF83-C447-DD65ED12E142}"/>
              </a:ext>
            </a:extLst>
          </p:cNvPr>
          <p:cNvSpPr txBox="1"/>
          <p:nvPr/>
        </p:nvSpPr>
        <p:spPr>
          <a:xfrm>
            <a:off x="2438400" y="2136338"/>
            <a:ext cx="73152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3" indent="-342900">
              <a:buFont typeface="+mj-lt"/>
              <a:buAutoNum type="arabicPeriod"/>
            </a:pPr>
            <a:r>
              <a:rPr lang="pt-BR" dirty="0"/>
              <a:t>Fazer autenticação de login através de token.</a:t>
            </a:r>
          </a:p>
          <a:p>
            <a:pPr marL="285750" lvl="3" indent="-285750">
              <a:buFont typeface="Wingdings" panose="05000000000000000000" pitchFamily="2" charset="2"/>
              <a:buChar char="ü"/>
            </a:pPr>
            <a:r>
              <a:rPr lang="pt-BR" dirty="0"/>
              <a:t>Solução: Implementação de códigos de autenticação ao sistema e revisão dos códigos.</a:t>
            </a:r>
          </a:p>
          <a:p>
            <a:endParaRPr lang="pt-BR" dirty="0"/>
          </a:p>
          <a:p>
            <a:pPr marL="342900" indent="-342900">
              <a:buFont typeface="+mj-lt"/>
              <a:buAutoNum type="arabicPeriod" startAt="2"/>
            </a:pPr>
            <a:r>
              <a:rPr lang="pt-BR" dirty="0"/>
              <a:t>Fazer com que cada cliente, pet e </a:t>
            </a:r>
            <a:r>
              <a:rPr lang="pt-BR" dirty="0" err="1"/>
              <a:t>dogwalker</a:t>
            </a:r>
            <a:r>
              <a:rPr lang="pt-BR" dirty="0"/>
              <a:t> seja único.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Solução: Implementação ao banco de dados de configurações limitantes.</a:t>
            </a:r>
          </a:p>
          <a:p>
            <a:endParaRPr lang="pt-BR" dirty="0"/>
          </a:p>
          <a:p>
            <a:pPr marL="342900" indent="-342900">
              <a:buFont typeface="+mj-lt"/>
              <a:buAutoNum type="arabicPeriod" startAt="3"/>
            </a:pPr>
            <a:r>
              <a:rPr lang="pt-BR" dirty="0"/>
              <a:t>Fazer o registro de clientes e </a:t>
            </a:r>
            <a:r>
              <a:rPr lang="pt-BR" dirty="0" err="1"/>
              <a:t>dogwalkers</a:t>
            </a:r>
            <a:r>
              <a:rPr lang="pt-BR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pt-BR" dirty="0"/>
              <a:t>Solução: Revisão de consultas por e-mail do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1315967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8839D75-C494-0DB2-E16A-0B605DA1F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8" r="-125"/>
          <a:stretch/>
        </p:blipFill>
        <p:spPr>
          <a:xfrm>
            <a:off x="898275" y="1151025"/>
            <a:ext cx="10395450" cy="4847516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7BA1899-233D-0835-4D15-DBAB02D45E97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CBC6F066-A7F1-A976-E243-0925A2585EB4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/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32614C-B6C5-2D33-D572-AAD1628DD0A8}"/>
              </a:ext>
            </a:extLst>
          </p:cNvPr>
          <p:cNvSpPr txBox="1"/>
          <p:nvPr/>
        </p:nvSpPr>
        <p:spPr>
          <a:xfrm>
            <a:off x="1265366" y="5998541"/>
            <a:ext cx="426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Página de principal do site.</a:t>
            </a:r>
          </a:p>
        </p:txBody>
      </p:sp>
    </p:spTree>
    <p:extLst>
      <p:ext uri="{BB962C8B-B14F-4D97-AF65-F5344CB8AC3E}">
        <p14:creationId xmlns:p14="http://schemas.microsoft.com/office/powerpoint/2010/main" val="1368955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0A08D-0FDF-B285-3CC9-F0FE33D34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4">
            <a:extLst>
              <a:ext uri="{FF2B5EF4-FFF2-40B4-BE49-F238E27FC236}">
                <a16:creationId xmlns:a16="http://schemas.microsoft.com/office/drawing/2014/main" id="{5D8EEFB4-7DA0-6664-92DC-3151CFCE18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101" b="-1037"/>
          <a:stretch/>
        </p:blipFill>
        <p:spPr>
          <a:xfrm>
            <a:off x="1265366" y="1342828"/>
            <a:ext cx="9661268" cy="4555948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617D653-F807-C7F3-D6C9-1012874C886D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84A2ABF-4C7C-4A67-91CF-7B6470522E77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>
                <a:latin typeface="+mn-lt"/>
              </a:rPr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5538684-9456-D4D1-4F60-226B7A2A874A}"/>
              </a:ext>
            </a:extLst>
          </p:cNvPr>
          <p:cNvSpPr txBox="1"/>
          <p:nvPr/>
        </p:nvSpPr>
        <p:spPr>
          <a:xfrm>
            <a:off x="1265366" y="5998541"/>
            <a:ext cx="426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cs typeface="Arial" panose="020B0604020202020204" pitchFamily="34" charset="0"/>
              </a:rPr>
              <a:t>Modal para login do cliente</a:t>
            </a:r>
          </a:p>
        </p:txBody>
      </p:sp>
    </p:spTree>
    <p:extLst>
      <p:ext uri="{BB962C8B-B14F-4D97-AF65-F5344CB8AC3E}">
        <p14:creationId xmlns:p14="http://schemas.microsoft.com/office/powerpoint/2010/main" val="3045783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342F7-1852-1650-2676-4AB2309FE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0656CDA2-702F-4FBA-0595-84E261791DD8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5CB7DE6B-611A-19BD-876F-5BFFC773BB39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>
                <a:latin typeface="+mn-lt"/>
              </a:rPr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78A2278-B579-EBA9-0688-C0B4393FD029}"/>
              </a:ext>
            </a:extLst>
          </p:cNvPr>
          <p:cNvSpPr txBox="1"/>
          <p:nvPr/>
        </p:nvSpPr>
        <p:spPr>
          <a:xfrm>
            <a:off x="1265366" y="5998541"/>
            <a:ext cx="448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cs typeface="Arial" panose="020B0604020202020204" pitchFamily="34" charset="0"/>
              </a:rPr>
              <a:t>Modal para registro do cliente.</a:t>
            </a:r>
          </a:p>
        </p:txBody>
      </p:sp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51E98AD7-4082-709B-FA95-C1C8C57BDA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65366" y="1393021"/>
            <a:ext cx="9661268" cy="445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99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2657D-11E7-6438-93F1-6797A766D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E487250-0ED0-0369-EABF-1223151272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65367" y="1390503"/>
            <a:ext cx="9661268" cy="4460595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48D6094-BD88-88AA-52D6-596342581858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64B602A0-CBB7-328C-F85C-B7D236B826F7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>
                <a:latin typeface="+mn-lt"/>
              </a:rPr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C0834D5-BD05-3F33-B10C-72E4BE7CA8CC}"/>
              </a:ext>
            </a:extLst>
          </p:cNvPr>
          <p:cNvSpPr txBox="1"/>
          <p:nvPr/>
        </p:nvSpPr>
        <p:spPr>
          <a:xfrm>
            <a:off x="1265366" y="5998541"/>
            <a:ext cx="498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cs typeface="Arial" panose="020B0604020202020204" pitchFamily="34" charset="0"/>
              </a:rPr>
              <a:t>Modal para registro do </a:t>
            </a:r>
            <a:r>
              <a:rPr lang="pt-BR" sz="2400" dirty="0" err="1">
                <a:cs typeface="Arial" panose="020B0604020202020204" pitchFamily="34" charset="0"/>
              </a:rPr>
              <a:t>dogwalker</a:t>
            </a:r>
            <a:r>
              <a:rPr lang="pt-BR" sz="2400" dirty="0"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5324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16505-9F3D-72BD-9086-3ECE36B2A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5ACFA2E-D3FC-550F-7463-0C5E8ECFE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16" r="663" b="801"/>
          <a:stretch/>
        </p:blipFill>
        <p:spPr>
          <a:xfrm>
            <a:off x="1265366" y="1342827"/>
            <a:ext cx="9661268" cy="4555949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49AF5FA-69CE-0D08-EEA8-E1AB5AADA5F9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704A5AF3-D17C-FC68-7F98-413B18061FE6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>
                <a:latin typeface="+mn-lt"/>
              </a:rPr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21FDFC0-BA57-5D4A-8B3A-00383AF2D611}"/>
              </a:ext>
            </a:extLst>
          </p:cNvPr>
          <p:cNvSpPr txBox="1"/>
          <p:nvPr/>
        </p:nvSpPr>
        <p:spPr>
          <a:xfrm>
            <a:off x="1265366" y="5998541"/>
            <a:ext cx="6273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cs typeface="Arial" panose="020B0604020202020204" pitchFamily="34" charset="0"/>
              </a:rPr>
              <a:t>Modal para modificação do dados do cliente.</a:t>
            </a:r>
          </a:p>
        </p:txBody>
      </p:sp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12E774C2-5F71-CFCA-D9A2-F8F54C0E1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66" y="1342827"/>
            <a:ext cx="9661268" cy="455594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DA9DBA5-6959-B917-96A7-7D81D59A1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367" y="1342827"/>
            <a:ext cx="9661268" cy="4555948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768CFDB-A507-BBA1-8CCD-505688F57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364" y="1342825"/>
            <a:ext cx="9661268" cy="455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42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E5920-A76A-98BD-F2CA-B43A79BC9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1579349-8589-14E1-EDC4-90DE9F0AE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16" r="663" b="801"/>
          <a:stretch/>
        </p:blipFill>
        <p:spPr>
          <a:xfrm>
            <a:off x="1265366" y="1342827"/>
            <a:ext cx="9661268" cy="4555949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E2AA60B-4F39-4809-3F9F-06728C52A5AE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1A321B3-5F2A-FC96-8E65-431BB4CD2F0F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200" spc="-70" dirty="0">
                <a:latin typeface="+mn-lt"/>
              </a:rPr>
              <a:t>Apresentação do Sistema Real</a:t>
            </a:r>
            <a:endParaRPr kumimoji="0" lang="pt-BR" sz="2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A0E16D3-2D4A-559C-C53B-A86D358B0424}"/>
              </a:ext>
            </a:extLst>
          </p:cNvPr>
          <p:cNvSpPr txBox="1"/>
          <p:nvPr/>
        </p:nvSpPr>
        <p:spPr>
          <a:xfrm>
            <a:off x="1265366" y="5998541"/>
            <a:ext cx="9661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cs typeface="Arial" panose="020B0604020202020204" pitchFamily="34" charset="0"/>
              </a:rPr>
              <a:t>Modal para registro dos pets e ao lado tabela de pets registrados.</a:t>
            </a:r>
          </a:p>
        </p:txBody>
      </p:sp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DAF73504-0859-3B1F-E644-BF84B8B2F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66" y="1342827"/>
            <a:ext cx="9661268" cy="455594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1A9A530-91ED-E9AE-DB63-550A72F86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367" y="1342827"/>
            <a:ext cx="9661268" cy="4555948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9CDC2CD-2A03-BCEA-B5FB-03A97FD7A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364" y="1342825"/>
            <a:ext cx="9661268" cy="45559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B294715-FF82-24CA-6906-9BEF971DE9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365" y="1342825"/>
            <a:ext cx="9661268" cy="455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69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1196F-36E4-E681-D0DF-4E7A543AE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A6111E-49C1-BB18-B254-497BD1DA1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+mn-lt"/>
                <a:cs typeface="Arial" panose="020B0604020202020204" pitchFamily="34" charset="0"/>
              </a:rPr>
              <a:t>Conclusão e Próximos Passos</a:t>
            </a:r>
            <a:endParaRPr lang="pt-BR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2C7B0477-5C43-B2B1-A371-0053004AD8AC}"/>
              </a:ext>
            </a:extLst>
          </p:cNvPr>
          <p:cNvSpPr txBox="1"/>
          <p:nvPr/>
        </p:nvSpPr>
        <p:spPr>
          <a:xfrm>
            <a:off x="1141413" y="2097088"/>
            <a:ext cx="7315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bg1"/>
              </a:solidFill>
            </a:endParaRPr>
          </a:p>
          <a:p>
            <a:pPr>
              <a:defRPr/>
            </a:pPr>
            <a:r>
              <a:rPr dirty="0" err="1"/>
              <a:t>Resumo</a:t>
            </a:r>
            <a:r>
              <a:rPr dirty="0"/>
              <a:t>:</a:t>
            </a:r>
          </a:p>
          <a:p>
            <a:pPr algn="just">
              <a:defRPr/>
            </a:pPr>
            <a:r>
              <a:rPr dirty="0"/>
              <a:t>- </a:t>
            </a:r>
            <a:r>
              <a:rPr lang="pt-BR" dirty="0"/>
              <a:t>Nosso projeto propôs uma interface simples e amigável, para assim alcançar algo inovador na região</a:t>
            </a:r>
            <a:r>
              <a:rPr dirty="0"/>
              <a:t>.</a:t>
            </a:r>
          </a:p>
          <a:p>
            <a:pPr algn="just">
              <a:defRPr/>
            </a:pPr>
            <a:r>
              <a:rPr dirty="0"/>
              <a:t>-</a:t>
            </a:r>
            <a:r>
              <a:rPr lang="pt-BR" dirty="0"/>
              <a:t> Propiciar uma vida mais saudável e menos estressante para os pets e tirar essa preocupação dos donos desses animais</a:t>
            </a:r>
            <a:r>
              <a:rPr dirty="0"/>
              <a:t>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57D3E3FB-BF7E-E552-78D3-35DC0795C0EE}"/>
              </a:ext>
            </a:extLst>
          </p:cNvPr>
          <p:cNvSpPr txBox="1"/>
          <p:nvPr/>
        </p:nvSpPr>
        <p:spPr>
          <a:xfrm>
            <a:off x="1141413" y="3665305"/>
            <a:ext cx="7315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bg1"/>
              </a:solidFill>
            </a:endParaRPr>
          </a:p>
          <a:p>
            <a:pPr>
              <a:defRPr/>
            </a:pPr>
            <a:r>
              <a:rPr dirty="0" err="1"/>
              <a:t>Próximos</a:t>
            </a:r>
            <a:r>
              <a:rPr dirty="0"/>
              <a:t> </a:t>
            </a:r>
            <a:r>
              <a:rPr dirty="0" err="1"/>
              <a:t>passos</a:t>
            </a:r>
            <a:r>
              <a:rPr dirty="0"/>
              <a:t>:</a:t>
            </a:r>
          </a:p>
          <a:p>
            <a:pPr>
              <a:defRPr/>
            </a:pPr>
            <a:r>
              <a:rPr dirty="0"/>
              <a:t>- </a:t>
            </a:r>
            <a:r>
              <a:rPr lang="pt-BR" dirty="0"/>
              <a:t>Melhorias no sistema de login e registrar</a:t>
            </a:r>
            <a:r>
              <a:rPr dirty="0"/>
              <a:t>.</a:t>
            </a:r>
            <a:endParaRPr lang="pt-BR" dirty="0"/>
          </a:p>
          <a:p>
            <a:pPr>
              <a:defRPr/>
            </a:pPr>
            <a:r>
              <a:rPr lang="pt-BR" dirty="0"/>
              <a:t>- Aprimoramento no sistema de rotas para autenticação com token. </a:t>
            </a:r>
            <a:endParaRPr dirty="0"/>
          </a:p>
          <a:p>
            <a:pPr>
              <a:defRPr/>
            </a:pPr>
            <a:r>
              <a:rPr dirty="0"/>
              <a:t>- </a:t>
            </a:r>
            <a:r>
              <a:rPr lang="pt-BR" dirty="0"/>
              <a:t>Divisão do sistema em dois sites distintos</a:t>
            </a:r>
            <a:r>
              <a:rPr dirty="0"/>
              <a:t>.</a:t>
            </a:r>
          </a:p>
          <a:p>
            <a:pPr>
              <a:defRPr/>
            </a:pPr>
            <a:r>
              <a:rPr dirty="0"/>
              <a:t>- </a:t>
            </a:r>
            <a:r>
              <a:rPr dirty="0" err="1"/>
              <a:t>Lançamento</a:t>
            </a:r>
            <a:r>
              <a:rPr dirty="0"/>
              <a:t> </a:t>
            </a:r>
            <a:r>
              <a:rPr dirty="0" err="1"/>
              <a:t>oficial</a:t>
            </a:r>
            <a:r>
              <a:rPr dirty="0"/>
              <a:t> do </a:t>
            </a:r>
            <a:r>
              <a:rPr dirty="0" err="1"/>
              <a:t>sistema</a:t>
            </a:r>
            <a:r>
              <a:rPr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7148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14A1A-28C3-FBB1-2871-738095A81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CD5EF-B94C-DF7B-AA9A-EE8351F7D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/>
            </a:pPr>
            <a:r>
              <a:rPr lang="pt-BR" dirty="0">
                <a:latin typeface="+mn-lt"/>
                <a:cs typeface="Arial" panose="020B0604020202020204" pitchFamily="34" charset="0"/>
              </a:rPr>
              <a:t>Agradecimentos e Contato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325F67E2-26FF-0791-E93C-3A3D437CB13A}"/>
              </a:ext>
            </a:extLst>
          </p:cNvPr>
          <p:cNvSpPr txBox="1"/>
          <p:nvPr/>
        </p:nvSpPr>
        <p:spPr>
          <a:xfrm>
            <a:off x="2436812" y="2628781"/>
            <a:ext cx="73152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dirty="0">
              <a:solidFill>
                <a:schemeClr val="bg1"/>
              </a:solidFill>
            </a:endParaRPr>
          </a:p>
          <a:p>
            <a:pPr algn="ctr">
              <a:defRPr sz="2000"/>
            </a:pPr>
            <a:r>
              <a:rPr dirty="0" err="1"/>
              <a:t>Frase</a:t>
            </a:r>
            <a:r>
              <a:rPr dirty="0"/>
              <a:t> </a:t>
            </a:r>
            <a:r>
              <a:rPr dirty="0" err="1"/>
              <a:t>motivacional</a:t>
            </a:r>
            <a:r>
              <a:rPr dirty="0"/>
              <a:t>: </a:t>
            </a:r>
            <a:endParaRPr lang="pt-BR" dirty="0"/>
          </a:p>
          <a:p>
            <a:pPr algn="ctr">
              <a:defRPr sz="2000"/>
            </a:pPr>
            <a:r>
              <a:rPr dirty="0"/>
              <a:t>"</a:t>
            </a:r>
            <a:r>
              <a:rPr lang="pt-BR" dirty="0"/>
              <a:t>É melhor você tentar algo, vê-lo não funcionar e aprender com isso, do que não fazer nada</a:t>
            </a:r>
            <a:r>
              <a:rPr dirty="0"/>
              <a:t>."</a:t>
            </a:r>
            <a:endParaRPr lang="pt-BR" dirty="0"/>
          </a:p>
          <a:p>
            <a:pPr algn="ctr">
              <a:defRPr sz="2000"/>
            </a:pPr>
            <a:r>
              <a:rPr lang="pt-BR" dirty="0"/>
              <a:t>- Mark Zuckerberg</a:t>
            </a:r>
            <a:endParaRPr dirty="0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B90A793-F59F-E21B-9D78-5B3243D4C44B}"/>
              </a:ext>
            </a:extLst>
          </p:cNvPr>
          <p:cNvSpPr txBox="1"/>
          <p:nvPr/>
        </p:nvSpPr>
        <p:spPr>
          <a:xfrm>
            <a:off x="1609190" y="4476191"/>
            <a:ext cx="897044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bg1"/>
              </a:solidFill>
            </a:endParaRPr>
          </a:p>
          <a:p>
            <a:pPr>
              <a:defRPr/>
            </a:pPr>
            <a:r>
              <a:rPr dirty="0" err="1"/>
              <a:t>Contatos</a:t>
            </a:r>
            <a:r>
              <a:rPr dirty="0"/>
              <a:t>:</a:t>
            </a:r>
          </a:p>
          <a:p>
            <a:pPr>
              <a:defRPr/>
            </a:pPr>
            <a:r>
              <a:rPr dirty="0"/>
              <a:t>- Nome(s): </a:t>
            </a:r>
            <a:r>
              <a:rPr lang="pt-BR" b="0" dirty="0">
                <a:effectLst/>
                <a:cs typeface="Arial" panose="020B0604020202020204" pitchFamily="34" charset="0"/>
              </a:rPr>
              <a:t>Danilo Alan, Gabriel Rocha, Lucas Farrapo</a:t>
            </a:r>
            <a:r>
              <a:rPr lang="pt-BR" dirty="0">
                <a:cs typeface="Arial" panose="020B0604020202020204" pitchFamily="34" charset="0"/>
              </a:rPr>
              <a:t>, </a:t>
            </a:r>
            <a:r>
              <a:rPr lang="pt-BR" b="0" dirty="0">
                <a:effectLst/>
                <a:cs typeface="Arial" panose="020B0604020202020204" pitchFamily="34" charset="0"/>
              </a:rPr>
              <a:t>William Araujo </a:t>
            </a:r>
          </a:p>
          <a:p>
            <a:pPr>
              <a:defRPr/>
            </a:pPr>
            <a:r>
              <a:rPr dirty="0"/>
              <a:t>- E-mails: </a:t>
            </a:r>
            <a:r>
              <a:rPr lang="pt-BR" dirty="0"/>
              <a:t>daniloascarvalho2023@gmail.com</a:t>
            </a:r>
            <a:r>
              <a:rPr dirty="0"/>
              <a:t>, </a:t>
            </a:r>
            <a:r>
              <a:rPr lang="pt-BR" dirty="0"/>
              <a:t>gabrielrsmachado50@gmail.com, lucasfarrapolima@gmail.com, williamrodrigues299@gmail.com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400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BE3F1-2A74-B176-AE28-5498D861B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cap="none" dirty="0">
                <a:cs typeface="Arial" panose="020B0604020202020204" pitchFamily="34" charset="0"/>
              </a:rPr>
              <a:t>Contextualização </a:t>
            </a:r>
            <a:r>
              <a:rPr lang="pt-BR" sz="3600" b="1" cap="none" dirty="0">
                <a:cs typeface="Arial" panose="020B0604020202020204" pitchFamily="34" charset="0"/>
              </a:rPr>
              <a:t>e problema</a:t>
            </a:r>
            <a:endParaRPr lang="pt-BR" b="1" cap="none" dirty="0">
              <a:cs typeface="Arial" panose="020B0604020202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30FAAF-4DBC-7634-433F-41C959940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projeto nasce de uma necessidade ou um desafio a ser resolvido.</a:t>
            </a:r>
          </a:p>
          <a:p>
            <a:r>
              <a:rPr lang="pt-BR" dirty="0"/>
              <a:t>Nossa equipe identificou que havia uma lacuna a ser preenchida no mercado regional.</a:t>
            </a:r>
          </a:p>
          <a:p>
            <a:r>
              <a:rPr lang="pt-BR" dirty="0"/>
              <a:t>Esses problemas impactam diretamente profissionais donos de pets que possuem uma alta carga horária de trabalho, e nosso propósito visa desenvolver soluções para resolver esses problemas.</a:t>
            </a:r>
          </a:p>
        </p:txBody>
      </p:sp>
    </p:spTree>
    <p:extLst>
      <p:ext uri="{BB962C8B-B14F-4D97-AF65-F5344CB8AC3E}">
        <p14:creationId xmlns:p14="http://schemas.microsoft.com/office/powerpoint/2010/main" val="1931799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62011B6-6C9B-8520-42D6-E2DEAABE369C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81077066-8F73-7F36-DC53-BB4D741FE71D}"/>
              </a:ext>
            </a:extLst>
          </p:cNvPr>
          <p:cNvSpPr txBox="1">
            <a:spLocks/>
          </p:cNvSpPr>
          <p:nvPr/>
        </p:nvSpPr>
        <p:spPr>
          <a:xfrm>
            <a:off x="223165" y="306733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j-ea"/>
                <a:cs typeface="Arial"/>
              </a:rPr>
              <a:t>Objetivo do Projeto</a:t>
            </a:r>
          </a:p>
        </p:txBody>
      </p:sp>
      <p:sp>
        <p:nvSpPr>
          <p:cNvPr id="6" name="object 24">
            <a:extLst>
              <a:ext uri="{FF2B5EF4-FFF2-40B4-BE49-F238E27FC236}">
                <a16:creationId xmlns:a16="http://schemas.microsoft.com/office/drawing/2014/main" id="{0220804B-B002-0574-DB23-71248E39D0F7}"/>
              </a:ext>
            </a:extLst>
          </p:cNvPr>
          <p:cNvSpPr txBox="1"/>
          <p:nvPr/>
        </p:nvSpPr>
        <p:spPr>
          <a:xfrm>
            <a:off x="1125070" y="3047979"/>
            <a:ext cx="5970674" cy="465512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r>
              <a:rPr kumimoji="0" lang="pt-BR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Objetivo Secundário 1: Inovar no mercado local.</a:t>
            </a:r>
          </a:p>
        </p:txBody>
      </p:sp>
      <p:sp>
        <p:nvSpPr>
          <p:cNvPr id="7" name="object 25">
            <a:extLst>
              <a:ext uri="{FF2B5EF4-FFF2-40B4-BE49-F238E27FC236}">
                <a16:creationId xmlns:a16="http://schemas.microsoft.com/office/drawing/2014/main" id="{40B6AD51-61A1-3D6B-A1A3-59EECFEA7AA8}"/>
              </a:ext>
            </a:extLst>
          </p:cNvPr>
          <p:cNvSpPr txBox="1"/>
          <p:nvPr/>
        </p:nvSpPr>
        <p:spPr>
          <a:xfrm>
            <a:off x="909918" y="1369649"/>
            <a:ext cx="10058400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 criação de uma interface web que ligue o cliente dono de um pet, a uma pessoa para passear com </a:t>
            </a:r>
            <a:r>
              <a:rPr lang="pt-BR" sz="3600" kern="0" dirty="0"/>
              <a:t>aquele animal</a:t>
            </a:r>
            <a:r>
              <a:rPr kumimoji="0" lang="pt-BR" sz="3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8" name="object 24">
            <a:extLst>
              <a:ext uri="{FF2B5EF4-FFF2-40B4-BE49-F238E27FC236}">
                <a16:creationId xmlns:a16="http://schemas.microsoft.com/office/drawing/2014/main" id="{9F19C14F-98C9-8252-8E30-C9B22AFF55AF}"/>
              </a:ext>
            </a:extLst>
          </p:cNvPr>
          <p:cNvSpPr txBox="1"/>
          <p:nvPr/>
        </p:nvSpPr>
        <p:spPr>
          <a:xfrm>
            <a:off x="2013814" y="3766222"/>
            <a:ext cx="6700417" cy="465512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r>
              <a:rPr kumimoji="0" lang="pt-BR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Objetivo Secundário 2: Ligar pessoas que amam pets.</a:t>
            </a:r>
          </a:p>
        </p:txBody>
      </p:sp>
      <p:sp>
        <p:nvSpPr>
          <p:cNvPr id="9" name="object 24">
            <a:extLst>
              <a:ext uri="{FF2B5EF4-FFF2-40B4-BE49-F238E27FC236}">
                <a16:creationId xmlns:a16="http://schemas.microsoft.com/office/drawing/2014/main" id="{BC69C5D4-B615-352D-79D5-CB586FBC7B6B}"/>
              </a:ext>
            </a:extLst>
          </p:cNvPr>
          <p:cNvSpPr txBox="1"/>
          <p:nvPr/>
        </p:nvSpPr>
        <p:spPr>
          <a:xfrm>
            <a:off x="2953870" y="4508110"/>
            <a:ext cx="8146946" cy="465512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r>
              <a:rPr kumimoji="0" lang="pt-BR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Objetivo Secundário 3: Propiciar uma vida melhor para os pets.</a:t>
            </a:r>
          </a:p>
        </p:txBody>
      </p:sp>
    </p:spTree>
    <p:extLst>
      <p:ext uri="{BB962C8B-B14F-4D97-AF65-F5344CB8AC3E}">
        <p14:creationId xmlns:p14="http://schemas.microsoft.com/office/powerpoint/2010/main" val="341582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786DA-61A3-8266-B9A5-C41BBFF93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11C1D5D5-9378-CAEA-0292-1F5BA0FC8A7C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DBFCAADB-0468-ECB9-5FB9-DB343A97FAA5}"/>
              </a:ext>
            </a:extLst>
          </p:cNvPr>
          <p:cNvSpPr txBox="1">
            <a:spLocks/>
          </p:cNvSpPr>
          <p:nvPr/>
        </p:nvSpPr>
        <p:spPr>
          <a:xfrm>
            <a:off x="223165" y="306733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dirty="0">
                <a:latin typeface="+mn-lt"/>
              </a:rPr>
              <a:t>Solução Apresentada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A3FE312-FB27-4E4A-BD87-813FDAD8AF9A}"/>
              </a:ext>
            </a:extLst>
          </p:cNvPr>
          <p:cNvSpPr txBox="1"/>
          <p:nvPr/>
        </p:nvSpPr>
        <p:spPr>
          <a:xfrm>
            <a:off x="493588" y="1239062"/>
            <a:ext cx="61049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"A nossa solução é um site que visa conectar pessoas donas de pets, com profissionais que estão dispostos a utilizar o seu tempo para passear com os pets.</a:t>
            </a:r>
          </a:p>
          <a:p>
            <a:pPr algn="just"/>
            <a:r>
              <a:rPr lang="pt-BR" dirty="0"/>
              <a:t>Foi estruturada para ser intuitiva e atender às necessidades das demandas de um determinado grupo social. </a:t>
            </a:r>
          </a:p>
          <a:p>
            <a:pPr algn="just"/>
            <a:r>
              <a:rPr lang="pt-BR" dirty="0"/>
              <a:t>Aqui está a página inicial do nosso sistema.”</a:t>
            </a:r>
          </a:p>
        </p:txBody>
      </p:sp>
      <p:pic>
        <p:nvPicPr>
          <p:cNvPr id="3" name="Espaço Reservado para Conteúdo 4">
            <a:extLst>
              <a:ext uri="{FF2B5EF4-FFF2-40B4-BE49-F238E27FC236}">
                <a16:creationId xmlns:a16="http://schemas.microsoft.com/office/drawing/2014/main" id="{FBFA54BB-E9C3-821F-A467-3F9D4538BC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" r="-122"/>
          <a:stretch/>
        </p:blipFill>
        <p:spPr>
          <a:xfrm>
            <a:off x="4890528" y="3127923"/>
            <a:ext cx="6942884" cy="3362524"/>
          </a:xfrm>
        </p:spPr>
      </p:pic>
    </p:spTree>
    <p:extLst>
      <p:ext uri="{BB962C8B-B14F-4D97-AF65-F5344CB8AC3E}">
        <p14:creationId xmlns:p14="http://schemas.microsoft.com/office/powerpoint/2010/main" val="3972851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332D5-D98B-7DEE-12BB-61104892D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DB31BE0-DC9B-6C54-223C-3AC1BDCDC50C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57A58FBE-FBAA-A780-1D9D-0FBF4325EC3A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500" spc="-70" dirty="0">
                <a:latin typeface="+mn-lt"/>
              </a:rPr>
              <a:t>Funcionalidades do Sistema</a:t>
            </a:r>
            <a:endParaRPr kumimoji="0" lang="pt-BR" sz="25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object 23">
            <a:extLst>
              <a:ext uri="{FF2B5EF4-FFF2-40B4-BE49-F238E27FC236}">
                <a16:creationId xmlns:a16="http://schemas.microsoft.com/office/drawing/2014/main" id="{418034B4-BB3E-825E-17BA-6A9D5F611EC0}"/>
              </a:ext>
            </a:extLst>
          </p:cNvPr>
          <p:cNvSpPr txBox="1"/>
          <p:nvPr/>
        </p:nvSpPr>
        <p:spPr>
          <a:xfrm>
            <a:off x="3032582" y="1498647"/>
            <a:ext cx="6126835" cy="568104"/>
          </a:xfrm>
          <a:prstGeom prst="rect">
            <a:avLst/>
          </a:prstGeom>
        </p:spPr>
        <p:txBody>
          <a:bodyPr vert="horz" wrap="square" lIns="0" tIns="196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50"/>
              </a:spcBef>
            </a:pPr>
            <a:r>
              <a:rPr sz="2400" spc="-125" dirty="0">
                <a:latin typeface="Arial"/>
                <a:cs typeface="Arial"/>
              </a:rPr>
              <a:t>Quais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lang="pt-BR" sz="2400" spc="-75" dirty="0">
                <a:latin typeface="Arial"/>
                <a:cs typeface="Arial"/>
              </a:rPr>
              <a:t>funcionalidades o sistema </a:t>
            </a:r>
            <a:r>
              <a:rPr sz="2400" spc="-85" dirty="0" err="1">
                <a:latin typeface="Arial"/>
                <a:cs typeface="Arial"/>
              </a:rPr>
              <a:t>possui</a:t>
            </a:r>
            <a:r>
              <a:rPr sz="2400" spc="-85" dirty="0">
                <a:latin typeface="Arial"/>
                <a:cs typeface="Arial"/>
              </a:rPr>
              <a:t>?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600D23-6B79-1EF8-A32A-0014F56DA5D1}"/>
              </a:ext>
            </a:extLst>
          </p:cNvPr>
          <p:cNvSpPr txBox="1"/>
          <p:nvPr/>
        </p:nvSpPr>
        <p:spPr>
          <a:xfrm>
            <a:off x="1420626" y="2716932"/>
            <a:ext cx="67113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dirty="0" err="1"/>
              <a:t>Funcionalidade</a:t>
            </a:r>
            <a:r>
              <a:rPr dirty="0"/>
              <a:t> 1: </a:t>
            </a:r>
            <a:r>
              <a:rPr lang="pt-BR" dirty="0"/>
              <a:t>Cadastro de clientes</a:t>
            </a:r>
            <a:r>
              <a:rPr dirty="0"/>
              <a:t>.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CF9C18F1-BCDB-1097-15BD-7D9277C55A72}"/>
              </a:ext>
            </a:extLst>
          </p:cNvPr>
          <p:cNvSpPr txBox="1"/>
          <p:nvPr/>
        </p:nvSpPr>
        <p:spPr>
          <a:xfrm>
            <a:off x="2077855" y="3396794"/>
            <a:ext cx="55106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dirty="0" err="1"/>
              <a:t>Funcionalidade</a:t>
            </a:r>
            <a:r>
              <a:rPr dirty="0"/>
              <a:t> </a:t>
            </a:r>
            <a:r>
              <a:rPr lang="pt-BR" dirty="0"/>
              <a:t>2</a:t>
            </a:r>
            <a:r>
              <a:rPr dirty="0"/>
              <a:t>:</a:t>
            </a:r>
            <a:r>
              <a:rPr lang="pt-BR" dirty="0"/>
              <a:t> Cadastro de pets por seus donos</a:t>
            </a:r>
            <a:r>
              <a:rPr dirty="0"/>
              <a:t>.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1ADAADF-2323-56D0-FB6F-F556FCF454A3}"/>
              </a:ext>
            </a:extLst>
          </p:cNvPr>
          <p:cNvSpPr txBox="1"/>
          <p:nvPr/>
        </p:nvSpPr>
        <p:spPr>
          <a:xfrm>
            <a:off x="2811386" y="4076656"/>
            <a:ext cx="54281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dirty="0" err="1"/>
              <a:t>Funcionalidade</a:t>
            </a:r>
            <a:r>
              <a:rPr dirty="0"/>
              <a:t> </a:t>
            </a:r>
            <a:r>
              <a:rPr lang="pt-BR" dirty="0"/>
              <a:t>3</a:t>
            </a:r>
            <a:r>
              <a:rPr dirty="0"/>
              <a:t>: </a:t>
            </a:r>
            <a:r>
              <a:rPr lang="pt-BR" dirty="0"/>
              <a:t>Cadastro de pessoas para serem dogwalkers</a:t>
            </a:r>
            <a:r>
              <a:rPr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1740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D654A-630A-B23E-D094-A433C5402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CC18382-CE3E-7DF1-4730-66304A1D0BD9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9F4866C4-5522-7BA6-0E99-7F38B4D65498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800" spc="-70" dirty="0">
                <a:latin typeface="+mn-lt"/>
              </a:rPr>
              <a:t>Fluxo do Sistema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C9F2907-1A5E-0621-9BFD-ADC390284D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3151" y="316772"/>
            <a:ext cx="11065697" cy="622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24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B7FB7-DFF0-6F09-F6FF-13FDFFF2F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5DD7002-19A8-B315-4C98-0E967521AB8E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4BF31F4-0D00-A8F9-06B2-BCAA39091465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z="2800" spc="-70" dirty="0">
                <a:latin typeface="+mn-lt"/>
              </a:rPr>
              <a:t>Tecnologias Utilizadas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47BB1945-E1EF-D29D-A3FE-804215DFDD51}"/>
              </a:ext>
            </a:extLst>
          </p:cNvPr>
          <p:cNvSpPr txBox="1"/>
          <p:nvPr/>
        </p:nvSpPr>
        <p:spPr>
          <a:xfrm>
            <a:off x="2115806" y="2007694"/>
            <a:ext cx="6687536" cy="28854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105"/>
              </a:spcBef>
            </a:pPr>
            <a:r>
              <a:rPr lang="pt-BR" sz="1850" spc="-95" dirty="0">
                <a:cs typeface="Arial"/>
              </a:rPr>
              <a:t>MySQL: Utilizado como ferramenta de gerenciamento dos dados cadastrados</a:t>
            </a:r>
            <a:r>
              <a:rPr lang="pt-BR" sz="1850" spc="-95" dirty="0">
                <a:latin typeface="Arial"/>
                <a:cs typeface="Arial"/>
              </a:rPr>
              <a:t>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2560D97-A8E4-EF09-2B80-297AE611AC37}"/>
              </a:ext>
            </a:extLst>
          </p:cNvPr>
          <p:cNvSpPr txBox="1"/>
          <p:nvPr/>
        </p:nvSpPr>
        <p:spPr>
          <a:xfrm>
            <a:off x="2275933" y="23624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GitHub: Ferramenta feita para versionamento do sistema.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EF0BBEB-69F6-90CD-6F98-BB7FCD036A45}"/>
              </a:ext>
            </a:extLst>
          </p:cNvPr>
          <p:cNvSpPr txBox="1"/>
          <p:nvPr/>
        </p:nvSpPr>
        <p:spPr>
          <a:xfrm>
            <a:off x="2661966" y="3264457"/>
            <a:ext cx="97093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lang="pt-BR" dirty="0" err="1"/>
              <a:t>JavaScript</a:t>
            </a:r>
            <a:r>
              <a:rPr lang="pt-BR" dirty="0"/>
              <a:t>: Ferramenta usada para dar dinamismo para o site.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E7D30F8-082A-8772-5CE7-F929E9B543FA}"/>
              </a:ext>
            </a:extLst>
          </p:cNvPr>
          <p:cNvSpPr txBox="1"/>
          <p:nvPr/>
        </p:nvSpPr>
        <p:spPr>
          <a:xfrm>
            <a:off x="2859809" y="372081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lang="pt-BR" dirty="0"/>
              <a:t>HTML: Utilizado para estruturação do sistema.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B008E23-A982-C80E-A332-3FDC9AA3C415}"/>
              </a:ext>
            </a:extLst>
          </p:cNvPr>
          <p:cNvSpPr txBox="1"/>
          <p:nvPr/>
        </p:nvSpPr>
        <p:spPr>
          <a:xfrm>
            <a:off x="3048136" y="417483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lang="pt-BR" dirty="0"/>
              <a:t>CSS: </a:t>
            </a:r>
            <a:r>
              <a:rPr lang="pt-BR" dirty="0" err="1"/>
              <a:t>Emprege</a:t>
            </a:r>
            <a:r>
              <a:rPr lang="pt-BR" dirty="0"/>
              <a:t> na estilização das páginas do site.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189A5D2-34F2-E26F-1DE3-858F66AD59C7}"/>
              </a:ext>
            </a:extLst>
          </p:cNvPr>
          <p:cNvSpPr txBox="1"/>
          <p:nvPr/>
        </p:nvSpPr>
        <p:spPr>
          <a:xfrm>
            <a:off x="3252283" y="4627850"/>
            <a:ext cx="65909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lang="pt-BR" dirty="0"/>
              <a:t>Node JS: Usado na execução do </a:t>
            </a:r>
            <a:r>
              <a:rPr lang="pt-BR" dirty="0" err="1"/>
              <a:t>back-end</a:t>
            </a:r>
            <a:r>
              <a:rPr lang="pt-BR" dirty="0"/>
              <a:t> em um servidor.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C786CA1-DBB1-094C-7FF0-60651C9128C2}"/>
              </a:ext>
            </a:extLst>
          </p:cNvPr>
          <p:cNvSpPr txBox="1"/>
          <p:nvPr/>
        </p:nvSpPr>
        <p:spPr>
          <a:xfrm>
            <a:off x="2459043" y="280047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lang="pt-BR" dirty="0" err="1"/>
              <a:t>VSCode</a:t>
            </a:r>
            <a:r>
              <a:rPr lang="pt-BR" dirty="0"/>
              <a:t>: Utilizado para colaboração no desenvolvimento.</a:t>
            </a:r>
          </a:p>
        </p:txBody>
      </p:sp>
    </p:spTree>
    <p:extLst>
      <p:ext uri="{BB962C8B-B14F-4D97-AF65-F5344CB8AC3E}">
        <p14:creationId xmlns:p14="http://schemas.microsoft.com/office/powerpoint/2010/main" val="1435821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789DA-A077-672F-9639-53C0FCE44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161DBC8-1B1E-B634-BEC4-E8EFC0F93045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3CC51B2D-DA75-C651-391C-404FB1745AF0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pc="-70" dirty="0">
                <a:latin typeface="+mn-lt"/>
              </a:rPr>
              <a:t>Diferenciais Inovadores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object 27">
            <a:extLst>
              <a:ext uri="{FF2B5EF4-FFF2-40B4-BE49-F238E27FC236}">
                <a16:creationId xmlns:a16="http://schemas.microsoft.com/office/drawing/2014/main" id="{CE76AFEB-9809-4D2E-0F87-6335333D2978}"/>
              </a:ext>
            </a:extLst>
          </p:cNvPr>
          <p:cNvSpPr txBox="1"/>
          <p:nvPr/>
        </p:nvSpPr>
        <p:spPr>
          <a:xfrm>
            <a:off x="2507297" y="1418179"/>
            <a:ext cx="717740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5" dirty="0">
                <a:latin typeface="Arial"/>
                <a:cs typeface="Arial"/>
              </a:rPr>
              <a:t>Quais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lang="pt-BR" sz="2400" spc="-35" dirty="0">
                <a:latin typeface="Arial"/>
                <a:cs typeface="Arial"/>
              </a:rPr>
              <a:t>as inovações apresentadas no nosso projeto?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B1443-E0E8-D494-F82C-CE78C14CE4F5}"/>
              </a:ext>
            </a:extLst>
          </p:cNvPr>
          <p:cNvSpPr txBox="1"/>
          <p:nvPr/>
        </p:nvSpPr>
        <p:spPr>
          <a:xfrm>
            <a:off x="1358153" y="1988975"/>
            <a:ext cx="73152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/>
            </a:pPr>
            <a:r>
              <a:rPr dirty="0" err="1"/>
              <a:t>Inovação</a:t>
            </a:r>
            <a:r>
              <a:rPr dirty="0"/>
              <a:t> 1:</a:t>
            </a:r>
            <a:r>
              <a:rPr lang="pt-BR" dirty="0"/>
              <a:t> Uma interface muito clara e amistosa</a:t>
            </a:r>
            <a:r>
              <a:rPr dirty="0"/>
              <a:t>.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09BDDF6-5DF3-AF43-D97A-66CF00589486}"/>
              </a:ext>
            </a:extLst>
          </p:cNvPr>
          <p:cNvSpPr txBox="1"/>
          <p:nvPr/>
        </p:nvSpPr>
        <p:spPr>
          <a:xfrm>
            <a:off x="1371600" y="2991384"/>
            <a:ext cx="73152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/>
            </a:pPr>
            <a:r>
              <a:rPr dirty="0" err="1"/>
              <a:t>Inovação</a:t>
            </a:r>
            <a:r>
              <a:rPr dirty="0"/>
              <a:t> 2:</a:t>
            </a:r>
            <a:r>
              <a:rPr lang="pt-BR" dirty="0"/>
              <a:t> Uma solução projetada para ser altamente escalável.</a:t>
            </a:r>
            <a:endParaRPr dirty="0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B103D880-A12E-67E1-05F0-9AE44C47F0B4}"/>
              </a:ext>
            </a:extLst>
          </p:cNvPr>
          <p:cNvSpPr txBox="1"/>
          <p:nvPr/>
        </p:nvSpPr>
        <p:spPr>
          <a:xfrm>
            <a:off x="1371600" y="4006524"/>
            <a:ext cx="8001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/>
            </a:pPr>
            <a:r>
              <a:rPr dirty="0" err="1"/>
              <a:t>Inovação</a:t>
            </a:r>
            <a:r>
              <a:rPr dirty="0"/>
              <a:t> 3:</a:t>
            </a:r>
            <a:r>
              <a:rPr lang="pt-BR" dirty="0"/>
              <a:t> Uma inovação no mercado local, não possuindo concorrência</a:t>
            </a:r>
            <a:r>
              <a:rPr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209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69058-C083-6300-46CB-22F56FBFB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80DADE1-8412-C026-0539-2C87B1D8558E}"/>
              </a:ext>
            </a:extLst>
          </p:cNvPr>
          <p:cNvSpPr/>
          <p:nvPr/>
        </p:nvSpPr>
        <p:spPr>
          <a:xfrm>
            <a:off x="78778" y="156554"/>
            <a:ext cx="4401670" cy="74407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9E30C051-5C5F-898E-FCE9-2468E7BF225C}"/>
              </a:ext>
            </a:extLst>
          </p:cNvPr>
          <p:cNvSpPr txBox="1">
            <a:spLocks/>
          </p:cNvSpPr>
          <p:nvPr/>
        </p:nvSpPr>
        <p:spPr>
          <a:xfrm>
            <a:off x="142483" y="329816"/>
            <a:ext cx="41128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/>
            </a:pPr>
            <a:r>
              <a:rPr lang="pt-BR" spc="-70" dirty="0">
                <a:latin typeface="+mn-lt"/>
              </a:rPr>
              <a:t>Impacto Esperado</a:t>
            </a:r>
            <a:endParaRPr kumimoji="0" lang="pt-BR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j-ea"/>
              <a:cs typeface="Arial"/>
            </a:endParaRPr>
          </a:p>
        </p:txBody>
      </p:sp>
      <p:sp>
        <p:nvSpPr>
          <p:cNvPr id="2" name="object 27">
            <a:extLst>
              <a:ext uri="{FF2B5EF4-FFF2-40B4-BE49-F238E27FC236}">
                <a16:creationId xmlns:a16="http://schemas.microsoft.com/office/drawing/2014/main" id="{F9E91F70-025C-9B31-DB2A-CB0BD4FBFC32}"/>
              </a:ext>
            </a:extLst>
          </p:cNvPr>
          <p:cNvSpPr txBox="1"/>
          <p:nvPr/>
        </p:nvSpPr>
        <p:spPr>
          <a:xfrm>
            <a:off x="3960543" y="2385825"/>
            <a:ext cx="4315737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pt-BR" sz="2400" dirty="0"/>
              <a:t>Impacto estimado do projeto: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D2FCED0-9C5E-6607-4C64-38301124ED71}"/>
              </a:ext>
            </a:extLst>
          </p:cNvPr>
          <p:cNvSpPr txBox="1"/>
          <p:nvPr/>
        </p:nvSpPr>
        <p:spPr>
          <a:xfrm>
            <a:off x="1407458" y="2828835"/>
            <a:ext cx="94219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O impacto esperado desse projeto, é que consigamos fidelizar clientes e </a:t>
            </a:r>
            <a:r>
              <a:rPr lang="pt-BR" dirty="0" err="1"/>
              <a:t>dogwalkers</a:t>
            </a:r>
            <a:r>
              <a:rPr lang="pt-BR" dirty="0"/>
              <a:t>, com a intenção de realizar atividades ao ar livre com os pets, fazendo assim com que eles tenham uma vida mais saudável e menos tensão para os mesmos, e seus donos não precisem se preocupar com a falta de tempo com seus animais de estimação.</a:t>
            </a:r>
          </a:p>
        </p:txBody>
      </p:sp>
    </p:spTree>
    <p:extLst>
      <p:ext uri="{BB962C8B-B14F-4D97-AF65-F5344CB8AC3E}">
        <p14:creationId xmlns:p14="http://schemas.microsoft.com/office/powerpoint/2010/main" val="1567810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1019</TotalTime>
  <Words>739</Words>
  <Application>Microsoft Office PowerPoint</Application>
  <PresentationFormat>Widescreen</PresentationFormat>
  <Paragraphs>87</Paragraphs>
  <Slides>18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Tw Cen MT</vt:lpstr>
      <vt:lpstr>Wingdings</vt:lpstr>
      <vt:lpstr>Circuito</vt:lpstr>
      <vt:lpstr>Apresentação do PowerPoint</vt:lpstr>
      <vt:lpstr>Contextualização e problema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Conclusão e Próximos Passos</vt:lpstr>
      <vt:lpstr>Agradecimentos e Contato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Farrapo - TIM  MANHÃ</dc:creator>
  <cp:lastModifiedBy>Operador_Tarde</cp:lastModifiedBy>
  <cp:revision>7</cp:revision>
  <dcterms:created xsi:type="dcterms:W3CDTF">2025-01-20T10:59:18Z</dcterms:created>
  <dcterms:modified xsi:type="dcterms:W3CDTF">2025-01-29T12:33:07Z</dcterms:modified>
</cp:coreProperties>
</file>

<file path=docProps/thumbnail.jpeg>
</file>